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9" r:id="rId4"/>
    <p:sldId id="268" r:id="rId5"/>
    <p:sldId id="275" r:id="rId6"/>
    <p:sldId id="276" r:id="rId7"/>
    <p:sldId id="277" r:id="rId8"/>
    <p:sldId id="278" r:id="rId9"/>
    <p:sldId id="279" r:id="rId10"/>
    <p:sldId id="280" r:id="rId11"/>
    <p:sldId id="273" r:id="rId12"/>
    <p:sldId id="272" r:id="rId13"/>
    <p:sldId id="274" r:id="rId14"/>
    <p:sldId id="281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/>
    <p:restoredTop sz="94581"/>
  </p:normalViewPr>
  <p:slideViewPr>
    <p:cSldViewPr showGuides="1">
      <p:cViewPr>
        <p:scale>
          <a:sx n="75" d="100"/>
          <a:sy n="75" d="100"/>
        </p:scale>
        <p:origin x="-1824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62" name="标题 40961"/>
          <p:cNvSpPr>
            <a:spLocks noGrp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63" name="副标题 40962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0964" name="日期占位符 40963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zh-CN" altLang="en-US" dirty="0"/>
          </a:p>
        </p:txBody>
      </p:sp>
      <p:sp>
        <p:nvSpPr>
          <p:cNvPr id="40965" name="页脚占位符 4096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zh-CN" dirty="0"/>
          </a:p>
        </p:txBody>
      </p:sp>
      <p:sp>
        <p:nvSpPr>
          <p:cNvPr id="40966" name="灯片编号占位符 4096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5293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2504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981200"/>
            <a:ext cx="4032504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9938" name="标题 39937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9939" name="文本占位符 39938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9940" name="日期占位符 39939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/>
            <a:endParaRPr lang="zh-CN" altLang="en-US" dirty="0"/>
          </a:p>
        </p:txBody>
      </p:sp>
      <p:sp>
        <p:nvSpPr>
          <p:cNvPr id="39941" name="页脚占位符 3994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/>
            <a:endParaRPr lang="zh-CN" dirty="0"/>
          </a:p>
        </p:txBody>
      </p:sp>
      <p:sp>
        <p:nvSpPr>
          <p:cNvPr id="39942" name="灯片编号占位符 3994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2925763"/>
          </a:xfrm>
          <a:ln/>
        </p:spPr>
        <p:txBody>
          <a:bodyPr anchor="ctr"/>
          <a:p>
            <a:br>
              <a:rPr lang="en-US" altLang="zh-CN" sz="5400" dirty="0"/>
            </a:br>
            <a:r>
              <a:rPr lang="en-US" altLang="zh-CN" sz="5400" dirty="0"/>
              <a:t>X   X   X   X</a:t>
            </a:r>
            <a:br>
              <a:rPr lang="en-US" altLang="zh-CN" sz="5400" dirty="0"/>
            </a:br>
            <a:r>
              <a:rPr lang="zh-CN" altLang="en-US" sz="5400" dirty="0"/>
              <a:t>项目简介</a:t>
            </a:r>
            <a:endParaRPr lang="zh-CN" alt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标题 7782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  <a:ln/>
        </p:spPr>
        <p:txBody>
          <a:bodyPr anchor="ctr"/>
          <a:p>
            <a:r>
              <a:rPr lang="en-US" altLang="zh-CN" dirty="0"/>
              <a:t>X X X X   </a:t>
            </a:r>
            <a:r>
              <a:rPr lang="zh-CN" altLang="en-US" dirty="0"/>
              <a:t>项目展示图</a:t>
            </a:r>
            <a:endParaRPr lang="zh-CN" altLang="en-US" dirty="0"/>
          </a:p>
        </p:txBody>
      </p:sp>
      <p:sp>
        <p:nvSpPr>
          <p:cNvPr id="77827" name="文本占位符 77826"/>
          <p:cNvSpPr>
            <a:spLocks noGrp="1"/>
          </p:cNvSpPr>
          <p:nvPr>
            <p:ph type="body" idx="1"/>
          </p:nvPr>
        </p:nvSpPr>
        <p:spPr>
          <a:xfrm>
            <a:off x="381000" y="2971800"/>
            <a:ext cx="8229600" cy="1752600"/>
          </a:xfrm>
          <a:ln/>
        </p:spPr>
        <p:txBody>
          <a:bodyPr/>
          <a:p>
            <a:pPr algn="ctr"/>
            <a:r>
              <a:rPr lang="zh-CN" altLang="en-US" sz="5400" dirty="0"/>
              <a:t>贴项目沙盘展示图</a:t>
            </a:r>
            <a:r>
              <a:rPr lang="zh-CN" altLang="en-US" dirty="0"/>
              <a:t> </a:t>
            </a:r>
            <a:endParaRPr lang="zh-CN" altLang="en-US" dirty="0"/>
          </a:p>
          <a:p>
            <a:pPr algn="ctr"/>
            <a:r>
              <a:rPr lang="zh-CN" altLang="en-US" dirty="0"/>
              <a:t>（电子版照片</a:t>
            </a:r>
            <a:r>
              <a:rPr lang="en-US" altLang="zh-CN" dirty="0"/>
              <a:t>1</a:t>
            </a:r>
            <a:r>
              <a:rPr lang="zh-CN" altLang="en-US" dirty="0"/>
              <a:t>张）              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标题 7680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  <a:ln/>
        </p:spPr>
        <p:txBody>
          <a:bodyPr anchor="ctr"/>
          <a:p>
            <a:r>
              <a:rPr lang="en-US" altLang="zh-CN" dirty="0"/>
              <a:t>X X X X </a:t>
            </a:r>
            <a:r>
              <a:rPr lang="zh-CN" altLang="en-US" dirty="0"/>
              <a:t>项目展示图</a:t>
            </a:r>
            <a:endParaRPr lang="zh-CN" altLang="en-US" dirty="0"/>
          </a:p>
        </p:txBody>
      </p:sp>
      <p:sp>
        <p:nvSpPr>
          <p:cNvPr id="76803" name="文本占位符 76802"/>
          <p:cNvSpPr>
            <a:spLocks noGrp="1"/>
          </p:cNvSpPr>
          <p:nvPr>
            <p:ph type="body" idx="1"/>
          </p:nvPr>
        </p:nvSpPr>
        <p:spPr>
          <a:xfrm>
            <a:off x="381000" y="2971800"/>
            <a:ext cx="8458200" cy="1752600"/>
          </a:xfrm>
          <a:ln/>
        </p:spPr>
        <p:txBody>
          <a:bodyPr/>
          <a:p>
            <a:pPr algn="ctr">
              <a:lnSpc>
                <a:spcPct val="80000"/>
              </a:lnSpc>
            </a:pPr>
            <a:r>
              <a:rPr lang="zh-CN" altLang="en-US" sz="4400" dirty="0"/>
              <a:t>贴本次备案项目施工进度展示图</a:t>
            </a:r>
            <a:endParaRPr lang="zh-CN" altLang="en-US" sz="2400" dirty="0"/>
          </a:p>
          <a:p>
            <a:pPr algn="ctr">
              <a:lnSpc>
                <a:spcPct val="80000"/>
              </a:lnSpc>
            </a:pPr>
            <a:r>
              <a:rPr lang="zh-CN" altLang="en-US" sz="2400" dirty="0"/>
              <a:t>贴图顺序：</a:t>
            </a:r>
            <a:r>
              <a:rPr lang="zh-CN" altLang="en-US" sz="2800" dirty="0"/>
              <a:t>从项目整体外观向本次备案每一单栋外观逐一贴图，标明栋号，电子版照片数张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标题 7884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  <a:ln/>
        </p:spPr>
        <p:txBody>
          <a:bodyPr anchor="ctr"/>
          <a:p>
            <a:r>
              <a:rPr lang="en-US" altLang="zh-CN" dirty="0"/>
              <a:t>X X X X </a:t>
            </a:r>
            <a:r>
              <a:rPr lang="zh-CN" altLang="en-US" dirty="0"/>
              <a:t>项目展示图</a:t>
            </a:r>
            <a:endParaRPr lang="zh-CN" altLang="en-US" dirty="0"/>
          </a:p>
        </p:txBody>
      </p:sp>
      <p:sp>
        <p:nvSpPr>
          <p:cNvPr id="78851" name="文本占位符 78850"/>
          <p:cNvSpPr>
            <a:spLocks noGrp="1"/>
          </p:cNvSpPr>
          <p:nvPr>
            <p:ph type="body" idx="1"/>
          </p:nvPr>
        </p:nvSpPr>
        <p:spPr>
          <a:xfrm>
            <a:off x="381000" y="2971800"/>
            <a:ext cx="8229600" cy="1752600"/>
          </a:xfrm>
          <a:ln/>
        </p:spPr>
        <p:txBody>
          <a:bodyPr/>
          <a:p>
            <a:pPr algn="ctr"/>
            <a:r>
              <a:rPr lang="zh-CN" altLang="en-US" sz="5400" dirty="0"/>
              <a:t>贴项目户型图</a:t>
            </a:r>
            <a:endParaRPr lang="zh-CN" altLang="en-US" sz="5400" dirty="0"/>
          </a:p>
          <a:p>
            <a:pPr algn="ctr"/>
            <a:r>
              <a:rPr lang="zh-CN" altLang="en-US" sz="2800" dirty="0"/>
              <a:t>（</a:t>
            </a:r>
            <a:r>
              <a:rPr lang="zh-CN" altLang="en-US" dirty="0"/>
              <a:t>电子版</a:t>
            </a:r>
            <a:r>
              <a:rPr lang="zh-CN" altLang="en-US" sz="2800" dirty="0"/>
              <a:t>照片数张）</a:t>
            </a:r>
            <a:r>
              <a:rPr lang="zh-CN" altLang="en-US" dirty="0"/>
              <a:t>   </a:t>
            </a:r>
            <a:endParaRPr lang="zh-CN" altLang="en-US" dirty="0"/>
          </a:p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4" name="标题 9011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公积金贷款指南宣传展板</a:t>
            </a:r>
            <a:endParaRPr lang="zh-CN" altLang="en-US" dirty="0"/>
          </a:p>
        </p:txBody>
      </p:sp>
      <p:sp>
        <p:nvSpPr>
          <p:cNvPr id="90115" name="文本占位符 9011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文本占位符 45057"/>
          <p:cNvSpPr>
            <a:spLocks noGrp="1"/>
          </p:cNvSpPr>
          <p:nvPr>
            <p:ph type="body" idx="1"/>
          </p:nvPr>
        </p:nvSpPr>
        <p:spPr>
          <a:xfrm>
            <a:off x="381000" y="304800"/>
            <a:ext cx="8229600" cy="5867400"/>
          </a:xfrm>
          <a:ln/>
        </p:spPr>
        <p:txBody>
          <a:bodyPr/>
          <a:p>
            <a:r>
              <a:rPr lang="zh-CN" altLang="en-US" dirty="0"/>
              <a:t>一、开发商情况介绍</a:t>
            </a:r>
            <a:br>
              <a:rPr lang="zh-CN" altLang="en-US" dirty="0"/>
            </a:br>
            <a:r>
              <a:rPr lang="en-US" altLang="zh-CN" dirty="0"/>
              <a:t>        1.</a:t>
            </a:r>
            <a:r>
              <a:rPr lang="zh-CN" altLang="en-US" dirty="0"/>
              <a:t>开发商基本情况</a:t>
            </a:r>
            <a:br>
              <a:rPr lang="zh-CN" altLang="en-US" dirty="0"/>
            </a:br>
            <a:r>
              <a:rPr lang="en-US" altLang="zh-CN" dirty="0"/>
              <a:t>          </a:t>
            </a:r>
            <a:r>
              <a:rPr lang="zh-CN" altLang="en-US" dirty="0"/>
              <a:t>包括开发商名称、经营范围、开发资质、信用等级、注册资本、是否缴交公积金、是否摆放公积金政策宣传展板等有关情况。</a:t>
            </a:r>
            <a:br>
              <a:rPr lang="zh-CN" altLang="en-US" dirty="0"/>
            </a:br>
            <a:r>
              <a:rPr lang="en-US" altLang="zh-CN" dirty="0"/>
              <a:t>        2.</a:t>
            </a:r>
            <a:r>
              <a:rPr lang="zh-CN" altLang="en-US" dirty="0"/>
              <a:t>开发商经营情况。</a:t>
            </a:r>
            <a:br>
              <a:rPr lang="zh-CN" altLang="en-US" dirty="0"/>
            </a:br>
            <a:r>
              <a:rPr lang="en-US" altLang="zh-CN" dirty="0"/>
              <a:t>          </a:t>
            </a:r>
            <a:r>
              <a:rPr lang="zh-CN" altLang="en-US" dirty="0"/>
              <a:t>介绍开发商近三年来主要开发的项目情况。</a:t>
            </a:r>
            <a:br>
              <a:rPr lang="zh-CN" altLang="en-US" dirty="0"/>
            </a:br>
            <a:br>
              <a:rPr lang="zh-CN" altLang="en-US" dirty="0"/>
            </a:br>
            <a:r>
              <a:rPr lang="zh-CN" altLang="en-US" dirty="0"/>
              <a:t>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文本占位符 44033"/>
          <p:cNvSpPr>
            <a:spLocks noGrp="1"/>
          </p:cNvSpPr>
          <p:nvPr>
            <p:ph type="body" idx="1"/>
          </p:nvPr>
        </p:nvSpPr>
        <p:spPr>
          <a:xfrm>
            <a:off x="304800" y="228600"/>
            <a:ext cx="8229600" cy="6324600"/>
          </a:xfrm>
          <a:ln/>
        </p:spPr>
        <p:txBody>
          <a:bodyPr/>
          <a:p>
            <a:pPr>
              <a:lnSpc>
                <a:spcPct val="80000"/>
              </a:lnSpc>
            </a:pPr>
            <a:r>
              <a:rPr lang="en-US" altLang="zh-CN" sz="2800" b="1" dirty="0"/>
              <a:t>  </a:t>
            </a:r>
            <a:r>
              <a:rPr lang="zh-CN" altLang="en-US" sz="2800" b="1" dirty="0"/>
              <a:t>二、项目概况和建设情况介绍</a:t>
            </a:r>
            <a:br>
              <a:rPr lang="zh-CN" altLang="en-US" sz="2800" b="1" dirty="0"/>
            </a:br>
            <a:r>
              <a:rPr lang="en-US" altLang="zh-CN" sz="2800" b="1" dirty="0"/>
              <a:t>        1</a:t>
            </a:r>
            <a:r>
              <a:rPr lang="zh-CN" altLang="en-US" sz="2800" b="1" dirty="0"/>
              <a:t>．项目五证原件扫描照片和项目基本情况</a:t>
            </a:r>
            <a:br>
              <a:rPr lang="zh-CN" altLang="en-US" sz="2800" b="1" dirty="0"/>
            </a:br>
            <a:r>
              <a:rPr lang="en-US" altLang="zh-CN" sz="2800" b="1" dirty="0"/>
              <a:t>          </a:t>
            </a:r>
            <a:r>
              <a:rPr lang="zh-CN" altLang="en-US" sz="2800" b="1" dirty="0"/>
              <a:t>介绍项目的地理位置、周边环境，总投资，总规模，开发周期，竣工时间等情况。</a:t>
            </a:r>
            <a:br>
              <a:rPr lang="zh-CN" altLang="en-US" sz="2800" b="1" dirty="0"/>
            </a:br>
            <a:r>
              <a:rPr lang="en-US" altLang="zh-CN" sz="2800" b="1" dirty="0"/>
              <a:t>        2</a:t>
            </a:r>
            <a:r>
              <a:rPr lang="zh-CN" altLang="en-US" sz="2800" b="1" dirty="0"/>
              <a:t>．项目销售情况及周边主要竞争项目情况</a:t>
            </a:r>
            <a:br>
              <a:rPr lang="zh-CN" altLang="en-US" sz="2800" b="1" dirty="0"/>
            </a:br>
            <a:r>
              <a:rPr lang="en-US" altLang="zh-CN" sz="2800" b="1" dirty="0"/>
              <a:t>          </a:t>
            </a:r>
            <a:r>
              <a:rPr lang="zh-CN" altLang="en-US" sz="2800" b="1" dirty="0"/>
              <a:t>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）项目的档次及其面向的主要消费群体，本次可销售面积，套数，销售单价</a:t>
            </a:r>
            <a:r>
              <a:rPr lang="en-US" altLang="zh-CN" sz="2800" b="1" dirty="0"/>
              <a:t>.</a:t>
            </a:r>
            <a:r>
              <a:rPr lang="zh-CN" altLang="en-US" sz="2800" b="1" dirty="0"/>
              <a:t>目前已销售套数，公积金贷款需求量。</a:t>
            </a:r>
            <a:br>
              <a:rPr lang="zh-CN" altLang="en-US" sz="2800" b="1" dirty="0"/>
            </a:br>
            <a:r>
              <a:rPr lang="en-US" altLang="zh-CN" sz="2800" b="1" dirty="0"/>
              <a:t>          </a:t>
            </a:r>
            <a:r>
              <a:rPr lang="zh-CN" altLang="en-US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）介绍周边地段同类项目的规模、档次、设计、环境、配套、建设进度、销售情况等。</a:t>
            </a:r>
            <a:br>
              <a:rPr lang="zh-CN" altLang="en-US" sz="2800" b="1" dirty="0"/>
            </a:br>
            <a:r>
              <a:rPr lang="en-US" altLang="zh-CN" sz="2800" b="1" dirty="0"/>
              <a:t>        3</a:t>
            </a:r>
            <a:r>
              <a:rPr lang="zh-CN" altLang="en-US" sz="2800" b="1" dirty="0"/>
              <a:t>．项目建设实施情况</a:t>
            </a:r>
            <a:br>
              <a:rPr lang="zh-CN" altLang="en-US" sz="2800" b="1" dirty="0"/>
            </a:br>
            <a:r>
              <a:rPr lang="en-US" altLang="zh-CN" sz="2800" b="1" dirty="0"/>
              <a:t>          </a:t>
            </a:r>
            <a:r>
              <a:rPr lang="zh-CN" altLang="en-US" sz="2800" b="1" dirty="0"/>
              <a:t>现场调查项目的工程形象进度、时间进度计划和实际进展情况。</a:t>
            </a:r>
            <a:br>
              <a:rPr lang="zh-CN" altLang="en-US" sz="2800" b="1" dirty="0"/>
            </a:br>
            <a:r>
              <a:rPr lang="en-US" altLang="zh-CN" sz="2800" b="1" dirty="0"/>
              <a:t>        4</a:t>
            </a:r>
            <a:r>
              <a:rPr lang="zh-CN" altLang="en-US" sz="2800" b="1" dirty="0"/>
              <a:t>．项目建设及抵押情况</a:t>
            </a:r>
            <a:br>
              <a:rPr lang="zh-CN" altLang="en-US" sz="2800" b="1" dirty="0"/>
            </a:br>
            <a:r>
              <a:rPr lang="en-US" altLang="zh-CN" sz="2800" b="1" dirty="0"/>
              <a:t>          </a:t>
            </a:r>
            <a:r>
              <a:rPr lang="zh-CN" altLang="en-US" sz="2800" b="1" dirty="0"/>
              <a:t>介绍项目建设资料及项目的土地抵押情况。</a:t>
            </a:r>
            <a:r>
              <a:rPr lang="en-US" altLang="zh-CN" sz="2800" b="1" dirty="0"/>
              <a:t> </a:t>
            </a:r>
            <a:br>
              <a:rPr lang="en-US" altLang="zh-CN" sz="2800" dirty="0"/>
            </a:br>
            <a:endParaRPr lang="en-US" altLang="zh-CN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标题 798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sz="4000" dirty="0"/>
              <a:t>国有土地（或不动产权证书）使用证原件扫描</a:t>
            </a:r>
            <a:endParaRPr lang="zh-CN" altLang="en-US" sz="4000" dirty="0"/>
          </a:p>
        </p:txBody>
      </p:sp>
      <p:sp>
        <p:nvSpPr>
          <p:cNvPr id="79875" name="文本占位符 798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标题 808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用地规划许可证原件扫描</a:t>
            </a:r>
            <a:endParaRPr lang="zh-CN" altLang="en-US" dirty="0"/>
          </a:p>
        </p:txBody>
      </p:sp>
      <p:sp>
        <p:nvSpPr>
          <p:cNvPr id="80899" name="文本占位符 808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标题 819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建设工程规划许可证原件扫描</a:t>
            </a:r>
            <a:endParaRPr lang="zh-CN" altLang="en-US" dirty="0"/>
          </a:p>
        </p:txBody>
      </p:sp>
      <p:sp>
        <p:nvSpPr>
          <p:cNvPr id="81923" name="文本占位符 819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标题 829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建筑工程施工许可证原件扫描</a:t>
            </a:r>
            <a:endParaRPr lang="zh-CN" altLang="en-US" dirty="0"/>
          </a:p>
        </p:txBody>
      </p:sp>
      <p:sp>
        <p:nvSpPr>
          <p:cNvPr id="82947" name="文本占位符 829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3970" name="标题 839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房屋预售许可证原件扫描</a:t>
            </a:r>
            <a:endParaRPr lang="zh-CN" altLang="en-US" dirty="0"/>
          </a:p>
        </p:txBody>
      </p:sp>
      <p:sp>
        <p:nvSpPr>
          <p:cNvPr id="83971" name="文本占位符 839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标题 849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en-US" altLang="zh-CN" dirty="0"/>
              <a:t>X X X X </a:t>
            </a:r>
            <a:r>
              <a:rPr lang="zh-CN" altLang="en-US" dirty="0"/>
              <a:t>项目区位展示图</a:t>
            </a:r>
            <a:endParaRPr lang="zh-CN" altLang="en-US" dirty="0"/>
          </a:p>
        </p:txBody>
      </p:sp>
      <p:sp>
        <p:nvSpPr>
          <p:cNvPr id="84995" name="文本占位符 849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algn="ctr"/>
            <a:r>
              <a:rPr lang="zh-CN" altLang="en-US" sz="5400" dirty="0"/>
              <a:t>贴项目所在区域位置图</a:t>
            </a:r>
            <a:r>
              <a:rPr lang="zh-CN" altLang="en-US" dirty="0"/>
              <a:t> </a:t>
            </a:r>
            <a:endParaRPr lang="zh-CN" altLang="en-US" dirty="0"/>
          </a:p>
          <a:p>
            <a:pPr algn="ctr"/>
            <a:r>
              <a:rPr lang="zh-CN" altLang="en-US" dirty="0"/>
              <a:t>（电子版照片</a:t>
            </a:r>
            <a:r>
              <a:rPr lang="en-US" altLang="zh-CN" dirty="0"/>
              <a:t>1</a:t>
            </a:r>
            <a:r>
              <a:rPr lang="zh-CN" altLang="en-US" dirty="0"/>
              <a:t>张）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">
      <a:dk1>
        <a:srgbClr val="FFFFFF"/>
      </a:dk1>
      <a:lt1>
        <a:srgbClr val="2B5481"/>
      </a:lt1>
      <a:dk2>
        <a:srgbClr val="E5FFFF"/>
      </a:dk2>
      <a:lt2>
        <a:srgbClr val="003366"/>
      </a:lt2>
      <a:accent1>
        <a:srgbClr val="009999"/>
      </a:accent1>
      <a:accent2>
        <a:srgbClr val="336699"/>
      </a:accent2>
      <a:accent3>
        <a:srgbClr val="ACB4C1"/>
      </a:accent3>
      <a:accent4>
        <a:srgbClr val="DCDCDC"/>
      </a:accent4>
      <a:accent5>
        <a:srgbClr val="AACACA"/>
      </a:accent5>
      <a:accent6>
        <a:srgbClr val="2D5B89"/>
      </a:accent6>
      <a:hlink>
        <a:srgbClr val="00CCFF"/>
      </a:hlink>
      <a:folHlink>
        <a:srgbClr val="FFCC00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660000"/>
        </a:lt2>
        <a:accent1>
          <a:srgbClr val="BE7960"/>
        </a:accent1>
        <a:accent2>
          <a:srgbClr val="CC6600"/>
        </a:accent2>
        <a:accent3>
          <a:srgbClr val="C1AAAA"/>
        </a:accent3>
        <a:accent4>
          <a:srgbClr val="DCDCDC"/>
        </a:accent4>
        <a:accent5>
          <a:srgbClr val="DBBEB7"/>
        </a:accent5>
        <a:accent6>
          <a:srgbClr val="B75B00"/>
        </a:accent6>
        <a:hlink>
          <a:srgbClr val="FFCC66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D6A2A"/>
        </a:lt1>
        <a:dk2>
          <a:srgbClr val="CCFF99"/>
        </a:dk2>
        <a:lt2>
          <a:srgbClr val="003300"/>
        </a:lt2>
        <a:accent1>
          <a:srgbClr val="33CC33"/>
        </a:accent1>
        <a:accent2>
          <a:srgbClr val="46562A"/>
        </a:accent2>
        <a:accent3>
          <a:srgbClr val="B2BAAC"/>
        </a:accent3>
        <a:accent4>
          <a:srgbClr val="DCDCDC"/>
        </a:accent4>
        <a:accent5>
          <a:srgbClr val="ADE2AD"/>
        </a:accent5>
        <a:accent6>
          <a:srgbClr val="3E4C25"/>
        </a:accent6>
        <a:hlink>
          <a:srgbClr val="0099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CC"/>
        </a:dk2>
        <a:lt2>
          <a:srgbClr val="4E4E74"/>
        </a:lt2>
        <a:accent1>
          <a:srgbClr val="5E5884"/>
        </a:accent1>
        <a:accent2>
          <a:srgbClr val="8AB29D"/>
        </a:accent2>
        <a:accent3>
          <a:srgbClr val="B9B9CA"/>
        </a:accent3>
        <a:accent4>
          <a:srgbClr val="DCDCDC"/>
        </a:accent4>
        <a:accent5>
          <a:srgbClr val="B6B5C2"/>
        </a:accent5>
        <a:accent6>
          <a:srgbClr val="7B9F8C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CC"/>
        </a:dk2>
        <a:lt2>
          <a:srgbClr val="004E4C"/>
        </a:lt2>
        <a:accent1>
          <a:srgbClr val="FFCC00"/>
        </a:accent1>
        <a:accent2>
          <a:srgbClr val="00B0AC"/>
        </a:accent2>
        <a:accent3>
          <a:srgbClr val="AAB9B9"/>
        </a:accent3>
        <a:accent4>
          <a:srgbClr val="DCDCDC"/>
        </a:accent4>
        <a:accent5>
          <a:srgbClr val="FFE2AA"/>
        </a:accent5>
        <a:accent6>
          <a:srgbClr val="009D9A"/>
        </a:accent6>
        <a:hlink>
          <a:srgbClr val="BA7C3E"/>
        </a:hlink>
        <a:folHlink>
          <a:srgbClr val="72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B5481"/>
        </a:lt1>
        <a:dk2>
          <a:srgbClr val="E5FFFF"/>
        </a:dk2>
        <a:lt2>
          <a:srgbClr val="003366"/>
        </a:lt2>
        <a:accent1>
          <a:srgbClr val="009999"/>
        </a:accent1>
        <a:accent2>
          <a:srgbClr val="336699"/>
        </a:accent2>
        <a:accent3>
          <a:srgbClr val="ACB4C1"/>
        </a:accent3>
        <a:accent4>
          <a:srgbClr val="DCDCDC"/>
        </a:accent4>
        <a:accent5>
          <a:srgbClr val="AACACA"/>
        </a:accent5>
        <a:accent6>
          <a:srgbClr val="2D5B89"/>
        </a:accent6>
        <a:hlink>
          <a:srgbClr val="00CC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D4D4D"/>
        </a:lt1>
        <a:dk2>
          <a:srgbClr val="FFFFFF"/>
        </a:dk2>
        <a:lt2>
          <a:srgbClr val="080808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CDCDC"/>
        </a:accent4>
        <a:accent5>
          <a:srgbClr val="B9B9CA"/>
        </a:accent5>
        <a:accent6>
          <a:srgbClr val="2D5BB7"/>
        </a:accent6>
        <a:hlink>
          <a:srgbClr val="00CC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9DD"/>
        </a:accent3>
        <a:accent4>
          <a:srgbClr val="000000"/>
        </a:accent4>
        <a:accent5>
          <a:srgbClr val="D1CFBE"/>
        </a:accent5>
        <a:accent6>
          <a:srgbClr val="91939A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AF1F8"/>
        </a:accent3>
        <a:accent4>
          <a:srgbClr val="000000"/>
        </a:accent4>
        <a:accent5>
          <a:srgbClr val="FFFFFF"/>
        </a:accent5>
        <a:accent6>
          <a:srgbClr val="00A6A3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781</Words>
  <Application>WPS 演示</Application>
  <PresentationFormat>在屏幕上显示</PresentationFormat>
  <Paragraphs>39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Tahoma</vt:lpstr>
      <vt:lpstr>微软雅黑</vt:lpstr>
      <vt:lpstr>Calibri</vt:lpstr>
      <vt:lpstr>Textured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ZHULIRIXIN</cp:lastModifiedBy>
  <cp:revision>34</cp:revision>
  <dcterms:created xsi:type="dcterms:W3CDTF">2017-05-25T00:55:34Z</dcterms:created>
  <dcterms:modified xsi:type="dcterms:W3CDTF">2017-05-25T01:08:33Z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2052-10.1.0.6393</vt:lpwstr>
  </property>
</Properties>
</file>